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Urban Poverty in Rangpur Division, Bangladesh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look at the causes, effects, and challenges of urban poverty in Bangladesh's Rangpur Division.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15086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khalek ahmed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035"/>
            <a:ext cx="10535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 in Addressing Urban Poverty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300412"/>
            <a:ext cx="4371261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122" y="3300412"/>
            <a:ext cx="4827151" cy="272188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724" y="3300412"/>
            <a:ext cx="3466267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6464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Causes of Urban Poverty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Employment Opportunities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job availability in formal sectors forces many into informal work with low wages and unstable conditions.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7099"/>
            <a:ext cx="2902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Rural-Urban Migration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824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Seeking better prospects, people move from rural areas, leading to overcrowding and competition for resources.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Access to Basic Services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2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Inadequate healthcare, education, and sanitation disproportionately impact the poor, perpetuating poverty.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2133"/>
            <a:ext cx="9125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Employment Opportunities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62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5036225"/>
            <a:ext cx="3564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Formal Sector Jobs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5526643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lack of sufficient opportunities in established businesses and industries restricts economic mobility.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62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40611" y="5036225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Prevalence of Informal 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40611" y="5880973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resort to informal jobs such as street vending or manual labor, which often lack benefits and security.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62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3783" y="5036225"/>
            <a:ext cx="32236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Skill Gaps and Education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63783" y="5526643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mismatch between available jobs and skills limits earning potential and prevents upward mobility.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807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Rural-Urban Migration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1085" y="2247781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Push Factors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agricultural opportunities and low wages in rural areas drive people to urban centers.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5250" y="4144447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Pull Factors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Perceptions of greater job prospects, education, and services in urban areas attract migrants.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3107" y="6041112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4088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Overcrowding and Competition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influx of migrants leads to housing shortages, strain on infrastructure, and competition for resources.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Access to Basic Services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2579727"/>
            <a:ext cx="284630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Inadequate Healthcare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08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access to quality healthcare, especially for the poor, contributes to illness and lower life expectancy.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4303276"/>
            <a:ext cx="319944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Education Access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08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affordable quality education hampers skill development and opportunities for socioeconomic advancement.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6026825"/>
            <a:ext cx="350662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Poor Sanitation and Housing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08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Unsanitary conditions and substandard housing increase the risk of disease and hinder overall well-being.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6360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Effects of Urban Poverty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3259336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3221831"/>
            <a:ext cx="16291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Poverty Trap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0617" y="4036814"/>
            <a:ext cx="1476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4086463"/>
            <a:ext cx="3739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Malnutrition and Poor Health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8712" y="4901446"/>
            <a:ext cx="15132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951095"/>
            <a:ext cx="4575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Inadequate Housing and Sanitation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6926" y="5766078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815727"/>
            <a:ext cx="3518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Social Exclusion and Crime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187" y="609481"/>
            <a:ext cx="7292816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Malnutrition and Poor Health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87" y="1631871"/>
            <a:ext cx="552688" cy="552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187" y="2405539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Inadequate Diet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187" y="2883575"/>
            <a:ext cx="3632359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income restricts access to nutritious food, leading to malnutrition, especially among children.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135" y="1631871"/>
            <a:ext cx="552688" cy="552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135" y="2405539"/>
            <a:ext cx="348103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Prevalence of Disease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135" y="2883575"/>
            <a:ext cx="3632478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Poor sanitation and limited access to healthcare increase the risk of infectious diseases.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87" y="4961692"/>
            <a:ext cx="552688" cy="552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187" y="5735360"/>
            <a:ext cx="3632359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Access to Healthcare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187" y="6558796"/>
            <a:ext cx="3632359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Financial constraints and lack of nearby facilities hinder timely and effective medical treatment.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Inadequate Housing and Sanitation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Overcrowding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affordable housing forces families to live in cramped, unsanitary conditions, posing health risks.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66693"/>
            <a:ext cx="3089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Basic Amenities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lack access to clean water, electricity, and proper sanitation facilities, affecting quality of life.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Informal Settlements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Informal settlements lack proper infrastructure and legal recognition, making residents vulnerable to displacement.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948" y="845939"/>
            <a:ext cx="6411397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Social Exclusion and Crime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2948" y="1904524"/>
            <a:ext cx="3694152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1278969" y="2844284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Social Exclusion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2948" y="3291007"/>
            <a:ext cx="369415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Poverty often leads to social isolation and discrimination, limiting access to opportunities.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6900" y="1904524"/>
            <a:ext cx="3694152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5232678" y="2844284"/>
            <a:ext cx="268247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Crime Rates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26900" y="3291007"/>
            <a:ext cx="369415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Desperate circumstances drive some individuals towards criminal activities to survive, creating social unrest.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2948" y="5005507"/>
            <a:ext cx="3694152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856655" y="5945267"/>
            <a:ext cx="342673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Access to Resources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2948" y="6391989"/>
            <a:ext cx="369415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Poverty restricts access to education, healthcare, and social services, perpetuating disadvantage.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2025-01-21T14:04:08Z</dcterms:created>
  <dcterms:modified xsi:type="dcterms:W3CDTF">2025-01-21T14:04:08Z</dcterms:modified>
</cp:coreProperties>
</file>